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53A5F2-614C-4E33-844E-284DE7AF60C5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CD817D-7B87-4660-AAE9-7200F5FD884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Exploring Writer’s Craft in Fiction Texts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returned to for a variety of purposes</a:t>
            </a:r>
          </a:p>
          <a:p>
            <a:r>
              <a:rPr lang="en-US" dirty="0" smtClean="0"/>
              <a:t>Can be studied, then imitated</a:t>
            </a:r>
          </a:p>
          <a:p>
            <a:r>
              <a:rPr lang="en-US" dirty="0" smtClean="0"/>
              <a:t>Help students make connections to their own lives</a:t>
            </a:r>
          </a:p>
          <a:p>
            <a:r>
              <a:rPr lang="en-US" dirty="0" smtClean="0"/>
              <a:t>Help students take risks and try out new writing strategies</a:t>
            </a:r>
          </a:p>
          <a:p>
            <a:r>
              <a:rPr lang="en-US" dirty="0" smtClean="0"/>
              <a:t>Should be books students can relate to and read independently or with minimal support</a:t>
            </a:r>
          </a:p>
          <a:p>
            <a:endParaRPr lang="en-US" dirty="0" smtClean="0"/>
          </a:p>
          <a:p>
            <a:pPr algn="r">
              <a:buNone/>
            </a:pPr>
            <a:r>
              <a:rPr lang="en-US" dirty="0" smtClean="0"/>
              <a:t>--</a:t>
            </a:r>
            <a:r>
              <a:rPr lang="en-US" dirty="0" err="1" smtClean="0"/>
              <a:t>Cappelli</a:t>
            </a:r>
            <a:r>
              <a:rPr lang="en-US" dirty="0" smtClean="0"/>
              <a:t> &amp; </a:t>
            </a:r>
            <a:r>
              <a:rPr lang="en-US" dirty="0" err="1" smtClean="0"/>
              <a:t>Dorfman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Books as Mentor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Help students grow as writers</a:t>
            </a:r>
          </a:p>
          <a:p>
            <a:r>
              <a:rPr lang="en-US" dirty="0" smtClean="0"/>
              <a:t>Stimulate creativity and interest</a:t>
            </a:r>
          </a:p>
          <a:p>
            <a:r>
              <a:rPr lang="en-US" dirty="0" smtClean="0"/>
              <a:t> </a:t>
            </a:r>
            <a:r>
              <a:rPr lang="en-US" dirty="0" smtClean="0"/>
              <a:t>Have illustrations that add another layer to the complexity of the text</a:t>
            </a:r>
          </a:p>
          <a:p>
            <a:r>
              <a:rPr lang="en-US" dirty="0" smtClean="0"/>
              <a:t>Can be used to connect reading strategies to author’s craft</a:t>
            </a:r>
          </a:p>
          <a:p>
            <a:r>
              <a:rPr lang="en-US" dirty="0" smtClean="0"/>
              <a:t>Contain multiple life lessons</a:t>
            </a:r>
          </a:p>
          <a:p>
            <a:r>
              <a:rPr lang="en-US" dirty="0" smtClean="0"/>
              <a:t>Are culturally diverse</a:t>
            </a:r>
          </a:p>
          <a:p>
            <a:r>
              <a:rPr lang="en-US" dirty="0" smtClean="0"/>
              <a:t>Demonstrate word choice</a:t>
            </a:r>
          </a:p>
          <a:p>
            <a:r>
              <a:rPr lang="en-US" dirty="0" smtClean="0"/>
              <a:t>Short enough to be shared entirely in one reading</a:t>
            </a:r>
          </a:p>
          <a:p>
            <a:pPr algn="r">
              <a:buNone/>
            </a:pPr>
            <a:r>
              <a:rPr lang="en-US" dirty="0" err="1" smtClean="0"/>
              <a:t>Cappelli</a:t>
            </a:r>
            <a:r>
              <a:rPr lang="en-US" dirty="0" smtClean="0"/>
              <a:t> &amp; </a:t>
            </a:r>
            <a:r>
              <a:rPr lang="en-US" dirty="0" err="1" smtClean="0"/>
              <a:t>Dorfman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Text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this author do that you admire?</a:t>
            </a:r>
          </a:p>
          <a:p>
            <a:r>
              <a:rPr lang="en-US" dirty="0" smtClean="0"/>
              <a:t>How does this decision affect you as a reader?</a:t>
            </a:r>
          </a:p>
          <a:p>
            <a:r>
              <a:rPr lang="en-US" dirty="0" smtClean="0"/>
              <a:t>Is the writer consistent or inconsistent in his/her use of craft decision?  Why or why not?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 and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Strong verbs</a:t>
            </a:r>
          </a:p>
          <a:p>
            <a:r>
              <a:rPr lang="en-US" dirty="0" smtClean="0"/>
              <a:t>Dialogue &amp; Tags</a:t>
            </a:r>
          </a:p>
          <a:p>
            <a:r>
              <a:rPr lang="en-US" dirty="0" smtClean="0"/>
              <a:t>Sensory details</a:t>
            </a:r>
          </a:p>
          <a:p>
            <a:r>
              <a:rPr lang="en-US" dirty="0" smtClean="0"/>
              <a:t>Alliteration</a:t>
            </a:r>
          </a:p>
          <a:p>
            <a:r>
              <a:rPr lang="en-US" dirty="0" smtClean="0"/>
              <a:t>Snapshots</a:t>
            </a:r>
          </a:p>
          <a:p>
            <a:r>
              <a:rPr lang="en-US" dirty="0" smtClean="0"/>
              <a:t>Exploding a moment</a:t>
            </a:r>
          </a:p>
          <a:p>
            <a:r>
              <a:rPr lang="en-US" dirty="0" smtClean="0"/>
              <a:t>Effective Repetition</a:t>
            </a:r>
          </a:p>
          <a:p>
            <a:r>
              <a:rPr lang="en-US" dirty="0" smtClean="0"/>
              <a:t>Details clustered n threes</a:t>
            </a:r>
          </a:p>
          <a:p>
            <a:r>
              <a:rPr lang="en-US" dirty="0" smtClean="0"/>
              <a:t>Listing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Thoughtshots</a:t>
            </a:r>
            <a:endParaRPr lang="en-US" dirty="0" smtClean="0"/>
          </a:p>
          <a:p>
            <a:r>
              <a:rPr lang="en-US" dirty="0" smtClean="0"/>
              <a:t>Onomatopoeia</a:t>
            </a:r>
          </a:p>
          <a:p>
            <a:r>
              <a:rPr lang="en-US" dirty="0" smtClean="0"/>
              <a:t>Leads &amp; Endings</a:t>
            </a:r>
          </a:p>
          <a:p>
            <a:r>
              <a:rPr lang="en-US" dirty="0" smtClean="0"/>
              <a:t>Sequence</a:t>
            </a:r>
          </a:p>
          <a:p>
            <a:r>
              <a:rPr lang="en-US" dirty="0" smtClean="0"/>
              <a:t>Specific Nouns</a:t>
            </a:r>
          </a:p>
          <a:p>
            <a:r>
              <a:rPr lang="en-US" dirty="0" smtClean="0"/>
              <a:t>Varied sentence length</a:t>
            </a:r>
          </a:p>
          <a:p>
            <a:r>
              <a:rPr lang="en-US" dirty="0" smtClean="0"/>
              <a:t>Point of view</a:t>
            </a:r>
          </a:p>
          <a:p>
            <a:r>
              <a:rPr lang="en-US" dirty="0" smtClean="0"/>
              <a:t>Grammar choices</a:t>
            </a:r>
          </a:p>
          <a:p>
            <a:r>
              <a:rPr lang="en-US" dirty="0" smtClean="0"/>
              <a:t>Format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533400"/>
            <a:ext cx="2209800" cy="4474705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+mj-lt"/>
              </a:rPr>
              <a:t>Most writers view the world as a fiction writer, a reporter, a poet, or a historian.  The writer sees experience as a plot or a lyric poem or a news story or a chronicle.  The writer uses such literary traditions to see and understand life.  </a:t>
            </a:r>
          </a:p>
          <a:p>
            <a:endParaRPr lang="en-US" sz="1600" dirty="0" smtClean="0">
              <a:latin typeface="+mj-lt"/>
            </a:endParaRPr>
          </a:p>
          <a:p>
            <a:pPr algn="r"/>
            <a:r>
              <a:rPr lang="en-US" sz="1600" dirty="0" smtClean="0">
                <a:latin typeface="+mj-lt"/>
              </a:rPr>
              <a:t>--Donald Murray</a:t>
            </a:r>
            <a:endParaRPr lang="en-US" sz="16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rot="419866">
            <a:off x="3643691" y="1416862"/>
            <a:ext cx="438913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onsolas" pitchFamily="49" charset="0"/>
                <a:cs typeface="Consolas" pitchFamily="49" charset="0"/>
              </a:rPr>
              <a:t>We would learn very little in this world if we were not allowed to imitate.  Before we can be poets, we must practice; imitation is a very good way of investigating the real thing. </a:t>
            </a:r>
          </a:p>
          <a:p>
            <a:endParaRPr lang="en-US" sz="2000" i="1" dirty="0">
              <a:latin typeface="Consolas" pitchFamily="49" charset="0"/>
              <a:cs typeface="Consolas" pitchFamily="49" charset="0"/>
            </a:endParaRPr>
          </a:p>
          <a:p>
            <a:pPr algn="r"/>
            <a:r>
              <a:rPr lang="en-US" sz="2000" i="1" dirty="0" smtClean="0">
                <a:latin typeface="Consolas" pitchFamily="49" charset="0"/>
                <a:cs typeface="Consolas" pitchFamily="49" charset="0"/>
              </a:rPr>
              <a:t>--Mary Oliver</a:t>
            </a:r>
          </a:p>
          <a:p>
            <a:pPr algn="r"/>
            <a:r>
              <a:rPr lang="en-US" sz="2000" i="1" u="sng" dirty="0" smtClean="0">
                <a:latin typeface="Consolas" pitchFamily="49" charset="0"/>
                <a:cs typeface="Consolas" pitchFamily="49" charset="0"/>
              </a:rPr>
              <a:t>A Poetry Handbook</a:t>
            </a:r>
            <a:endParaRPr lang="en-US" sz="2000" i="1" u="sng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Notice and Name…</a:t>
            </a:r>
            <a:endParaRPr lang="en-US" dirty="0"/>
          </a:p>
        </p:txBody>
      </p:sp>
      <p:pic>
        <p:nvPicPr>
          <p:cNvPr id="7" name="Content Placeholder 6" descr="scarecr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2020614"/>
            <a:ext cx="3200400" cy="441434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302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Exploring Writer’s Craft in Fiction Texts</vt:lpstr>
      <vt:lpstr>Mentor Texts</vt:lpstr>
      <vt:lpstr>Picture Books as Mentor Texts</vt:lpstr>
      <vt:lpstr>Mentor Text Questions</vt:lpstr>
      <vt:lpstr>Notice and Name</vt:lpstr>
      <vt:lpstr>Slide 6</vt:lpstr>
      <vt:lpstr>Let’s Notice and Name…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Writer’s Craft in Fiction Texts</dc:title>
  <dc:creator>Lisa</dc:creator>
  <cp:lastModifiedBy>Lisa</cp:lastModifiedBy>
  <cp:revision>9</cp:revision>
  <dcterms:created xsi:type="dcterms:W3CDTF">2010-02-04T01:47:36Z</dcterms:created>
  <dcterms:modified xsi:type="dcterms:W3CDTF">2010-02-04T03:08:37Z</dcterms:modified>
</cp:coreProperties>
</file>